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8" r:id="rId2"/>
    <p:sldId id="257" r:id="rId3"/>
    <p:sldId id="265" r:id="rId4"/>
    <p:sldId id="259" r:id="rId5"/>
    <p:sldId id="262" r:id="rId6"/>
    <p:sldId id="266" r:id="rId7"/>
    <p:sldId id="264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9" autoAdjust="0"/>
    <p:restoredTop sz="94476" autoAdjust="0"/>
  </p:normalViewPr>
  <p:slideViewPr>
    <p:cSldViewPr snapToGrid="0">
      <p:cViewPr varScale="1">
        <p:scale>
          <a:sx n="83" d="100"/>
          <a:sy n="83" d="100"/>
        </p:scale>
        <p:origin x="69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g>
</file>

<file path=ppt/media/image12.jpg>
</file>

<file path=ppt/media/image13.jpg>
</file>

<file path=ppt/media/image14.png>
</file>

<file path=ppt/media/image15.jfif>
</file>

<file path=ppt/media/image16.jfif>
</file>

<file path=ppt/media/image17.jfif>
</file>

<file path=ppt/media/image18.jfif>
</file>

<file path=ppt/media/image19.jpg>
</file>

<file path=ppt/media/image2.png>
</file>

<file path=ppt/media/image20.jpg>
</file>

<file path=ppt/media/image21.jpeg>
</file>

<file path=ppt/media/image22.jpg>
</file>

<file path=ppt/media/image23.jfif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3910848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538295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092197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3218274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7658112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0466043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6875315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1490784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0606566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258504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923354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67680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166902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4706127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1456078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4573565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4680624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CCF4D9E-1D37-40ED-B73D-EF6CF2D0326B}" type="datetimeFigureOut">
              <a:rPr lang="ru-RU" smtClean="0"/>
              <a:t>11.12.2021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16C64-62B9-4FFD-A5B2-EBA0565F92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866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ransition spd="slow">
    <p:wipe/>
  </p:transition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e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6.jfif"/><Relationship Id="rId7" Type="http://schemas.openxmlformats.org/officeDocument/2006/relationships/image" Target="../media/image20.jpg"/><Relationship Id="rId2" Type="http://schemas.openxmlformats.org/officeDocument/2006/relationships/image" Target="../media/image15.jf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fif"/><Relationship Id="rId10" Type="http://schemas.openxmlformats.org/officeDocument/2006/relationships/image" Target="../media/image23.jfif"/><Relationship Id="rId4" Type="http://schemas.openxmlformats.org/officeDocument/2006/relationships/image" Target="../media/image17.jfif"/><Relationship Id="rId9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2401454"/>
            <a:ext cx="8825658" cy="3329581"/>
          </a:xfrm>
        </p:spPr>
        <p:txBody>
          <a:bodyPr/>
          <a:lstStyle/>
          <a:p>
            <a:r>
              <a:rPr lang="ru-RU" sz="6600" dirty="0">
                <a:latin typeface="Arial Black" panose="020B0A04020102020204" pitchFamily="34" charset="0"/>
              </a:rPr>
              <a:t>Проект: </a:t>
            </a:r>
            <a:r>
              <a:rPr lang="ru-RU" sz="6600" dirty="0" smtClean="0">
                <a:latin typeface="Arial Black" panose="020B0A04020102020204" pitchFamily="34" charset="0"/>
              </a:rPr>
              <a:t>виртуальное арт-пространство с элементами </a:t>
            </a:r>
            <a:r>
              <a:rPr lang="en-US" sz="6600" dirty="0" smtClean="0">
                <a:latin typeface="Arial Black" panose="020B0A04020102020204" pitchFamily="34" charset="0"/>
              </a:rPr>
              <a:t>NFT</a:t>
            </a:r>
            <a:r>
              <a:rPr lang="ru-RU" sz="6600" dirty="0" smtClean="0">
                <a:latin typeface="Arial Black" panose="020B0A04020102020204" pitchFamily="34" charset="0"/>
              </a:rPr>
              <a:t/>
            </a:r>
            <a:br>
              <a:rPr lang="ru-RU" sz="6600" dirty="0" smtClean="0">
                <a:latin typeface="Arial Black" panose="020B0A04020102020204" pitchFamily="34" charset="0"/>
              </a:rPr>
            </a:br>
            <a:endParaRPr lang="ru-RU" sz="6600" dirty="0">
              <a:latin typeface="Arial Black" panose="020B0A040201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6365862"/>
            <a:ext cx="8825658" cy="861420"/>
          </a:xfrm>
        </p:spPr>
        <p:txBody>
          <a:bodyPr/>
          <a:lstStyle/>
          <a:p>
            <a:r>
              <a:rPr lang="ru-RU" dirty="0" smtClean="0">
                <a:latin typeface="Arial Black" panose="020B0A04020102020204" pitchFamily="34" charset="0"/>
              </a:rPr>
              <a:t>Команда: </a:t>
            </a:r>
            <a:r>
              <a:rPr lang="en-US" dirty="0" smtClean="0">
                <a:latin typeface="Arial Black" panose="020B0A04020102020204" pitchFamily="34" charset="0"/>
              </a:rPr>
              <a:t>SGK Teams</a:t>
            </a:r>
            <a:endParaRPr lang="ru-RU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2355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00530"/>
          </a:xfrm>
        </p:spPr>
        <p:txBody>
          <a:bodyPr/>
          <a:lstStyle/>
          <a:p>
            <a: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Немного обо всем</a:t>
            </a:r>
            <a:b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</a:br>
            <a: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(понятия 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NFT </a:t>
            </a:r>
            <a: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и </a:t>
            </a:r>
            <a:r>
              <a:rPr lang="ru-RU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метавселнной</a:t>
            </a:r>
            <a: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)</a:t>
            </a:r>
            <a:endParaRPr lang="ru-RU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58165" y="3437497"/>
            <a:ext cx="5825835" cy="294482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ru-RU" sz="18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NFT-</a:t>
            </a:r>
            <a:r>
              <a:rPr lang="ru-RU" sz="18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токен</a:t>
            </a:r>
            <a:r>
              <a:rPr lang="ru-RU" sz="18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 (невзаимозаменяемый </a:t>
            </a:r>
            <a:r>
              <a:rPr lang="ru-RU" sz="18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токен</a:t>
            </a:r>
            <a:r>
              <a:rPr lang="ru-RU" sz="18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) — уникальный цифровой сертификат, который хранится в </a:t>
            </a:r>
            <a:r>
              <a:rPr lang="ru-RU" sz="18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блокчейне</a:t>
            </a:r>
            <a:r>
              <a:rPr lang="ru-RU" sz="18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, гарантирует оригинальность предмета и даёт эксклюзивные права на </a:t>
            </a:r>
            <a:r>
              <a:rPr lang="ru-RU" sz="18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него</a:t>
            </a:r>
            <a:endParaRPr lang="ru-RU" sz="1800" dirty="0">
              <a:solidFill>
                <a:schemeClr val="accent5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  <a:p>
            <a:pPr>
              <a:lnSpc>
                <a:spcPct val="150000"/>
              </a:lnSpc>
            </a:pPr>
            <a:endParaRPr lang="ru-RU" sz="1800" dirty="0">
              <a:solidFill>
                <a:schemeClr val="accent5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152400" y="2416180"/>
            <a:ext cx="5495635" cy="28162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8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Metaverse</a:t>
            </a:r>
            <a:r>
              <a:rPr lang="ru-RU" sz="18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 - постоянно действующее виртуальное пространство, в котором люди могут взаимодействовать друг с другом и с цифровыми объектами через свои </a:t>
            </a:r>
            <a:r>
              <a:rPr lang="ru-RU" sz="18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аватары</a:t>
            </a:r>
            <a:r>
              <a:rPr lang="ru-RU" sz="18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 с помощью технологий виртуальной реальности</a:t>
            </a:r>
            <a:endParaRPr lang="ru-RU" sz="1800" dirty="0">
              <a:solidFill>
                <a:schemeClr val="accent5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06289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4748" y="4120772"/>
            <a:ext cx="3713760" cy="208899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7010400" cy="748145"/>
          </a:xfrm>
        </p:spPr>
        <p:txBody>
          <a:bodyPr/>
          <a:lstStyle/>
          <a:p>
            <a: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Актуальность проекта</a:t>
            </a:r>
            <a:endParaRPr lang="ru-RU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1" y="1031076"/>
            <a:ext cx="4608945" cy="784221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ru-RU" dirty="0"/>
              <a:t>21 век: эпоха онлайн-сервисов</a:t>
            </a:r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5152"/>
            <a:ext cx="2651238" cy="149132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220" y="1935370"/>
            <a:ext cx="2844955" cy="1555975"/>
          </a:xfrm>
          <a:prstGeom prst="rect">
            <a:avLst/>
          </a:prstGeom>
        </p:spPr>
      </p:pic>
      <p:sp>
        <p:nvSpPr>
          <p:cNvPr id="7" name="Объект 2"/>
          <p:cNvSpPr txBox="1">
            <a:spLocks/>
          </p:cNvSpPr>
          <p:nvPr/>
        </p:nvSpPr>
        <p:spPr>
          <a:xfrm>
            <a:off x="7920182" y="1114203"/>
            <a:ext cx="4424218" cy="617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>
                <a:solidFill>
                  <a:srgbClr val="FCFCFC"/>
                </a:solidFill>
                <a:latin typeface="-apple-system"/>
              </a:rPr>
              <a:t>Социальное </a:t>
            </a:r>
            <a:r>
              <a:rPr lang="ru-RU" dirty="0" err="1" smtClean="0">
                <a:solidFill>
                  <a:srgbClr val="FCFCFC"/>
                </a:solidFill>
                <a:latin typeface="-apple-system"/>
              </a:rPr>
              <a:t>дистанцирование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134" y="1557513"/>
            <a:ext cx="3458866" cy="231168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100" y="2012173"/>
            <a:ext cx="3162899" cy="2108599"/>
          </a:xfrm>
          <a:prstGeom prst="rect">
            <a:avLst/>
          </a:prstGeom>
        </p:spPr>
      </p:pic>
      <p:sp>
        <p:nvSpPr>
          <p:cNvPr id="11" name="Объект 2"/>
          <p:cNvSpPr txBox="1">
            <a:spLocks/>
          </p:cNvSpPr>
          <p:nvPr/>
        </p:nvSpPr>
        <p:spPr>
          <a:xfrm>
            <a:off x="87746" y="6189585"/>
            <a:ext cx="4424218" cy="7842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ru-RU" dirty="0" smtClean="0"/>
              <a:t>Комфорт важнее всего!</a:t>
            </a:r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52" y="4452636"/>
            <a:ext cx="3090748" cy="1736949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528" y="3697629"/>
            <a:ext cx="2817862" cy="2115487"/>
          </a:xfrm>
          <a:prstGeom prst="rect">
            <a:avLst/>
          </a:prstGeom>
        </p:spPr>
      </p:pic>
      <p:sp>
        <p:nvSpPr>
          <p:cNvPr id="14" name="Объект 2"/>
          <p:cNvSpPr txBox="1">
            <a:spLocks/>
          </p:cNvSpPr>
          <p:nvPr/>
        </p:nvSpPr>
        <p:spPr>
          <a:xfrm>
            <a:off x="7010400" y="6189585"/>
            <a:ext cx="5181600" cy="6179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/>
              <a:t>Виртуальная реальность - как выход</a:t>
            </a: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080" y="1707715"/>
            <a:ext cx="6685683" cy="410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670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11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Цель и задачи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2168640"/>
            <a:ext cx="8451273" cy="1591916"/>
          </a:xfrm>
        </p:spPr>
        <p:txBody>
          <a:bodyPr>
            <a:noAutofit/>
          </a:bodyPr>
          <a:lstStyle/>
          <a:p>
            <a:pPr>
              <a:lnSpc>
                <a:spcPct val="160000"/>
              </a:lnSpc>
            </a:pPr>
            <a:r>
              <a:rPr lang="ru-RU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Цель – создание виртуальных пространств, развитие и исследование которых возможно совместно с любым человеком из любой точки мира</a:t>
            </a:r>
            <a:br>
              <a:rPr lang="ru-RU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ru-RU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ru-RU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endParaRPr lang="ru-RU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3637309" y="4268557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150000"/>
              </a:lnSpc>
            </a:pPr>
            <a:r>
              <a:rPr lang="ru-RU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Задача – реализовать арт-галерею с элементами цифрового искусства посредством создания моделей и написания кода  </a:t>
            </a:r>
          </a:p>
        </p:txBody>
      </p:sp>
      <p:sp>
        <p:nvSpPr>
          <p:cNvPr id="11" name="Куб 10"/>
          <p:cNvSpPr/>
          <p:nvPr/>
        </p:nvSpPr>
        <p:spPr>
          <a:xfrm>
            <a:off x="9117342" y="1883943"/>
            <a:ext cx="1716912" cy="2161309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Блок-схема: память с прямым доступом 11"/>
          <p:cNvSpPr/>
          <p:nvPr/>
        </p:nvSpPr>
        <p:spPr>
          <a:xfrm>
            <a:off x="1302327" y="4268557"/>
            <a:ext cx="1274618" cy="2078182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2825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98408"/>
            <a:ext cx="10104582" cy="1400530"/>
          </a:xfrm>
        </p:spPr>
        <p:txBody>
          <a:bodyPr/>
          <a:lstStyle/>
          <a:p>
            <a: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Концепция работы приложения </a:t>
            </a:r>
            <a:endParaRPr lang="ru-RU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Новое видео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365" y="1089891"/>
            <a:ext cx="10254416" cy="576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2569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Перспективы дальнейшего развития </a:t>
            </a:r>
            <a:b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</a:b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118254" y="3491346"/>
            <a:ext cx="3132946" cy="1256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ru-RU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Детальная реализация уже существующих элементов искусства </a:t>
            </a: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669635" y="3491345"/>
            <a:ext cx="3876474" cy="1653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ru-RU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Загрузка приложения в интернет с возможностью входа в любое время из любой точки земного шара (</a:t>
            </a:r>
            <a:r>
              <a:rPr lang="ru-RU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мультиплеер</a:t>
            </a:r>
            <a:r>
              <a:rPr lang="ru-RU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ru-RU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7964545" y="3491345"/>
            <a:ext cx="3996546" cy="1256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ru-RU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Возможность добавления и последующей продажи личных </a:t>
            </a:r>
            <a:r>
              <a:rPr lang="ru-RU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предметов искусства</a:t>
            </a:r>
          </a:p>
        </p:txBody>
      </p:sp>
      <p:sp>
        <p:nvSpPr>
          <p:cNvPr id="9" name="Блок-схема: сопоставление 8"/>
          <p:cNvSpPr/>
          <p:nvPr/>
        </p:nvSpPr>
        <p:spPr>
          <a:xfrm>
            <a:off x="1430727" y="2549236"/>
            <a:ext cx="508000" cy="738909"/>
          </a:xfrm>
          <a:prstGeom prst="flowChartCol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0" name="Блок-схема: сортировка 9"/>
          <p:cNvSpPr/>
          <p:nvPr/>
        </p:nvSpPr>
        <p:spPr>
          <a:xfrm>
            <a:off x="5331307" y="2447635"/>
            <a:ext cx="553130" cy="942109"/>
          </a:xfrm>
          <a:prstGeom prst="flowChartSo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Блок-схема: извлечение 10"/>
          <p:cNvSpPr/>
          <p:nvPr/>
        </p:nvSpPr>
        <p:spPr>
          <a:xfrm>
            <a:off x="9611836" y="2447635"/>
            <a:ext cx="701964" cy="840510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68590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5483"/>
            <a:ext cx="3374241" cy="224540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213" y="2379131"/>
            <a:ext cx="1695450" cy="263295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612" y="6810"/>
            <a:ext cx="1857375" cy="245745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30227"/>
            <a:ext cx="2390775" cy="191452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37" y="4596974"/>
            <a:ext cx="3911600" cy="220027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725" y="3690488"/>
            <a:ext cx="4269214" cy="264318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332" y="2822241"/>
            <a:ext cx="5359400" cy="402550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478" y="0"/>
            <a:ext cx="4876800" cy="3486150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625" y="2221706"/>
            <a:ext cx="2241200" cy="240433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7850" y="2847526"/>
            <a:ext cx="9404723" cy="805713"/>
          </a:xfrm>
        </p:spPr>
        <p:txBody>
          <a:bodyPr/>
          <a:lstStyle/>
          <a:p>
            <a:pPr algn="ctr"/>
            <a:r>
              <a:rPr lang="ru-RU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Спасибо за внимание!</a:t>
            </a:r>
            <a:endParaRPr lang="ru-RU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2498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1318</TotalTime>
  <Words>161</Words>
  <Application>Microsoft Office PowerPoint</Application>
  <PresentationFormat>Широкоэкранный</PresentationFormat>
  <Paragraphs>19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-apple-system</vt:lpstr>
      <vt:lpstr>Arial</vt:lpstr>
      <vt:lpstr>Arial Black</vt:lpstr>
      <vt:lpstr>Century Gothic</vt:lpstr>
      <vt:lpstr>Wingdings 3</vt:lpstr>
      <vt:lpstr>Ион</vt:lpstr>
      <vt:lpstr>Проект: виртуальное арт-пространство с элементами NFT </vt:lpstr>
      <vt:lpstr>Немного обо всем (понятия NFT и метавселнной)</vt:lpstr>
      <vt:lpstr>Актуальность проекта</vt:lpstr>
      <vt:lpstr>Цель и задачи </vt:lpstr>
      <vt:lpstr>Концепция работы приложения </vt:lpstr>
      <vt:lpstr>Перспективы дальнейшего развития   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Christmas</dc:creator>
  <cp:lastModifiedBy>Емельянов Сергей Витальевич</cp:lastModifiedBy>
  <cp:revision>66</cp:revision>
  <dcterms:created xsi:type="dcterms:W3CDTF">2021-11-28T17:46:04Z</dcterms:created>
  <dcterms:modified xsi:type="dcterms:W3CDTF">2021-12-11T15:35:32Z</dcterms:modified>
</cp:coreProperties>
</file>

<file path=docProps/thumbnail.jpeg>
</file>